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3289311fbe429f" /><Relationship Type="http://schemas.openxmlformats.org/officeDocument/2006/relationships/extended-properties" Target="/docProps/app.xml" Id="R55761a3dbe664e58" /><Relationship Type="http://schemas.openxmlformats.org/officeDocument/2006/relationships/officeDocument" Target="/ppt/presentation.xml" Id="Rf0ea87ad902c43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3a3fd8d583b401c"/>
  </p:sldMasterIdLst>
  <p:notesMasterIdLst>
    <p:notesMasterId xmlns:r="http://schemas.openxmlformats.org/officeDocument/2006/relationships" r:id="R5459e412880a40e5"/>
  </p:notesMasterIdLst>
  <p:sldIdLst>
    <p:sldId xmlns:r="http://schemas.openxmlformats.org/officeDocument/2006/relationships" id="256" r:id="R1c30f8db989f41a8"/>
    <p:sldId xmlns:r="http://schemas.openxmlformats.org/officeDocument/2006/relationships" id="257" r:id="R3067f3ca5c1a487c"/>
    <p:sldId xmlns:r="http://schemas.openxmlformats.org/officeDocument/2006/relationships" id="258" r:id="Rebb68e9a3ac4442e"/>
    <p:sldId xmlns:r="http://schemas.openxmlformats.org/officeDocument/2006/relationships" id="259" r:id="R407b511a859242c3"/>
    <p:sldId xmlns:r="http://schemas.openxmlformats.org/officeDocument/2006/relationships" id="260" r:id="Rc208799ed08346b8"/>
    <p:sldId xmlns:r="http://schemas.openxmlformats.org/officeDocument/2006/relationships" id="261" r:id="Rcd5d0f9b77bc44b3"/>
    <p:sldId xmlns:r="http://schemas.openxmlformats.org/officeDocument/2006/relationships" id="262" r:id="Re79a1caa44d544b4"/>
    <p:sldId xmlns:r="http://schemas.openxmlformats.org/officeDocument/2006/relationships" id="263" r:id="R0707f68139d643b2"/>
    <p:sldId xmlns:r="http://schemas.openxmlformats.org/officeDocument/2006/relationships" id="264" r:id="Ref1fa066ac1443bc"/>
    <p:sldId xmlns:r="http://schemas.openxmlformats.org/officeDocument/2006/relationships" id="265" r:id="R88e08b12a3e5482e"/>
    <p:sldId xmlns:r="http://schemas.openxmlformats.org/officeDocument/2006/relationships" id="266" r:id="R655d6e8f63b34581"/>
    <p:sldId xmlns:r="http://schemas.openxmlformats.org/officeDocument/2006/relationships" id="267" r:id="R05dc82a861ab45bb"/>
    <p:sldId xmlns:r="http://schemas.openxmlformats.org/officeDocument/2006/relationships" id="268" r:id="Rd75c0997fdf74384"/>
    <p:sldId xmlns:r="http://schemas.openxmlformats.org/officeDocument/2006/relationships" id="269" r:id="Rad8522dc5fe94576"/>
    <p:sldId xmlns:r="http://schemas.openxmlformats.org/officeDocument/2006/relationships" id="270" r:id="R2857a325b28b4a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abaf875eac4d5c" /><Relationship Type="http://schemas.openxmlformats.org/officeDocument/2006/relationships/slideMaster" Target="/ppt/slideMasters/slideMaster1.xml" Id="Re3a3fd8d583b401c" /><Relationship Type="http://schemas.openxmlformats.org/officeDocument/2006/relationships/notesMaster" Target="/ppt/notesMasters/notesMaster1.xml" Id="R5459e412880a40e5" /><Relationship Type="http://schemas.openxmlformats.org/officeDocument/2006/relationships/presProps" Target="/ppt/presProps.xml" Id="R49fa43e522124379" /><Relationship Type="http://schemas.openxmlformats.org/officeDocument/2006/relationships/tableStyles" Target="/ppt/tableStyles.xml" Id="R6a9f140a9a844627" /><Relationship Type="http://schemas.openxmlformats.org/officeDocument/2006/relationships/slide" Target="/ppt/slides/slide1.xml" Id="R1c30f8db989f41a8" /><Relationship Type="http://schemas.openxmlformats.org/officeDocument/2006/relationships/slide" Target="/ppt/slides/slide2.xml" Id="R3067f3ca5c1a487c" /><Relationship Type="http://schemas.openxmlformats.org/officeDocument/2006/relationships/slide" Target="/ppt/slides/slide3.xml" Id="Rebb68e9a3ac4442e" /><Relationship Type="http://schemas.openxmlformats.org/officeDocument/2006/relationships/slide" Target="/ppt/slides/slide4.xml" Id="R407b511a859242c3" /><Relationship Type="http://schemas.openxmlformats.org/officeDocument/2006/relationships/slide" Target="/ppt/slides/slide5.xml" Id="Rc208799ed08346b8" /><Relationship Type="http://schemas.openxmlformats.org/officeDocument/2006/relationships/slide" Target="/ppt/slides/slide6.xml" Id="Rcd5d0f9b77bc44b3" /><Relationship Type="http://schemas.openxmlformats.org/officeDocument/2006/relationships/slide" Target="/ppt/slides/slide7.xml" Id="Re79a1caa44d544b4" /><Relationship Type="http://schemas.openxmlformats.org/officeDocument/2006/relationships/slide" Target="/ppt/slides/slide8.xml" Id="R0707f68139d643b2" /><Relationship Type="http://schemas.openxmlformats.org/officeDocument/2006/relationships/slide" Target="/ppt/slides/slide9.xml" Id="Ref1fa066ac1443bc" /><Relationship Type="http://schemas.openxmlformats.org/officeDocument/2006/relationships/slide" Target="/ppt/slides/slide10.xml" Id="R88e08b12a3e5482e" /><Relationship Type="http://schemas.openxmlformats.org/officeDocument/2006/relationships/slide" Target="/ppt/slides/slide11.xml" Id="R655d6e8f63b34581" /><Relationship Type="http://schemas.openxmlformats.org/officeDocument/2006/relationships/slide" Target="/ppt/slides/slide12.xml" Id="R05dc82a861ab45bb" /><Relationship Type="http://schemas.openxmlformats.org/officeDocument/2006/relationships/slide" Target="/ppt/slides/slide13.xml" Id="Rd75c0997fdf74384" /><Relationship Type="http://schemas.openxmlformats.org/officeDocument/2006/relationships/slide" Target="/ppt/slides/slide14.xml" Id="Rad8522dc5fe94576" /><Relationship Type="http://schemas.openxmlformats.org/officeDocument/2006/relationships/slide" Target="/ppt/slides/slide15.xml" Id="R2857a325b28b4a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f2bb78a13048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588c89aeef54ed7" /><Relationship Type="http://schemas.openxmlformats.org/officeDocument/2006/relationships/notesMaster" Target="/ppt/notesMasters/notesMaster1.xml" Id="Raddf5a4c360d4d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4384f76774b4be4" /><Relationship Type="http://schemas.openxmlformats.org/officeDocument/2006/relationships/notesMaster" Target="/ppt/notesMasters/notesMaster1.xml" Id="Rcc07afa6eaed4e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0b9d545fd340c7" /><Relationship Type="http://schemas.openxmlformats.org/officeDocument/2006/relationships/notesMaster" Target="/ppt/notesMasters/notesMaster1.xml" Id="Ra236b325a9ea422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f87f2ce9db94d95" /><Relationship Type="http://schemas.openxmlformats.org/officeDocument/2006/relationships/notesMaster" Target="/ppt/notesMasters/notesMaster1.xml" Id="R2c590c712a4a42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5f099ab76842b5" /><Relationship Type="http://schemas.openxmlformats.org/officeDocument/2006/relationships/notesMaster" Target="/ppt/notesMasters/notesMaster1.xml" Id="Rdd5423532d2045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b38a3725954e7c" /><Relationship Type="http://schemas.openxmlformats.org/officeDocument/2006/relationships/notesMaster" Target="/ppt/notesMasters/notesMaster1.xml" Id="R41cf1a02d8274e8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f6f3d319ed4f93" /><Relationship Type="http://schemas.openxmlformats.org/officeDocument/2006/relationships/notesMaster" Target="/ppt/notesMasters/notesMaster1.xml" Id="R2206359bd7a943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6053cd3f204e97" /><Relationship Type="http://schemas.openxmlformats.org/officeDocument/2006/relationships/notesMaster" Target="/ppt/notesMasters/notesMaster1.xml" Id="Rcc2bae6f8d9f473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5f87a7bb204b4d" /><Relationship Type="http://schemas.openxmlformats.org/officeDocument/2006/relationships/notesMaster" Target="/ppt/notesMasters/notesMaster1.xml" Id="R1c22aa66b58e4a3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6ad90e01e5404e" /><Relationship Type="http://schemas.openxmlformats.org/officeDocument/2006/relationships/notesMaster" Target="/ppt/notesMasters/notesMaster1.xml" Id="Rcbb4668e7d8346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a4a13adb06a473a" /><Relationship Type="http://schemas.openxmlformats.org/officeDocument/2006/relationships/notesMaster" Target="/ppt/notesMasters/notesMaster1.xml" Id="R19ab1d740b95475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6fff6c5bf0b4490" /><Relationship Type="http://schemas.openxmlformats.org/officeDocument/2006/relationships/notesMaster" Target="/ppt/notesMasters/notesMaster1.xml" Id="Rd908f908fca74f9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a57d9676e945d2" /><Relationship Type="http://schemas.openxmlformats.org/officeDocument/2006/relationships/notesMaster" Target="/ppt/notesMasters/notesMaster1.xml" Id="R7e5a4cd7a97547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f4582b80b224fc6" /><Relationship Type="http://schemas.openxmlformats.org/officeDocument/2006/relationships/notesMaster" Target="/ppt/notesMasters/notesMaster1.xml" Id="R60ba428ca546489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f78826dd7474f5d" /><Relationship Type="http://schemas.openxmlformats.org/officeDocument/2006/relationships/notesMaster" Target="/ppt/notesMasters/notesMaster1.xml" Id="R595f8450a93640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Apresentar o PlanX como sistema de gestão com capacidade própria de adaptação. A conversa comercial deve partir dos processos do cliente e do escopo desejado.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C:/PlanX/Claude/GuiaLPO/guia_lpo.md; C:/PlanX/ChatGPT/Analise-PlanX-2026-10-05.md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Usar estes pontos como perguntas de diagnóstico. São situações comerciais possíveis, não resultados de pesquisa nem afirmações sobre todos os clientes.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C:/PlanX/Claude/GuiaLPO/guia_lpo.md; C:/PlanX/Claude/GuiaLPO/objetos_classificacao.md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 catálogo de objetos documenta estas rotinas em uma base analisada. Não apresentar o catálogo como pacote universal disponível em toda instalação. Definir módulos durante o diagnóstico.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C:/PlanX/Claude/GuiaLPO/objetos_classificacao.md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LPO define estruturas de dados, telas e comandos. Objetos ficam na tabela BASE. Objetos locais e controlados têm ciclos distintos. A personalização requer trabalho técnico e escopo definido, sem promessa de alteração instantânea ou gratuita.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C:/PlanX/Claude/GuiaLPO/guia_lpo.md; C:/PlanX/Claude/GuiaLPO/lpo_tela.md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proposta é demonstrar um percurso da operação comercial. Antes de vender um fluxo ponta a ponta, verificar os vínculos implementados nos objetos do cliente.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C:/PlanX/Claude/GuiaLPO/objetos_classificacao.md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 catálogo documenta OFABR, programação de OF, apontamentos, inspeção e RASTREABILIDADELOTE. Selecionar para demonstração as rotinas pertinentes ao segmento. Não prometer planejamento avançado universal.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C:/PlanX/Claude/GuiaLPO/objetos_classificacao.md; C:/PlanX/PXApp/uProgramacaoProducao.pas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Confirmar bancos, municípios, provedores e ambientes antes da proposta. Existência do código não implica homologação em todo cenário. Não afirmar conformidade legal geral.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C:/PlanX/Claude/GuiaLPO/objetos_classificacao.md; C:/PlanX/PXApp/NFeX; C:/PlanX/PXApp/NFSeX; C:/PlanX/PXApp/BoletosX; C:/PlanX/PXApp/OFX.pas; C:/PlanX/PXApp/uConciliacao.pas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Exemplo de pedido: quero um comparativo de vendas por mês, separado por cor, somente de sacos de lixo. A disponibilidade depende dos dados, da configuração e do perfil. Fontes: uPlanXBI.pas, uIAUsuario.pas e Main.pas, 10/10/2026.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Nas telas usuais, o PlanX AI consulta os dados em modo somente leitura. No BI, ajuda a montar análises e o usuário pode ver o resultado. Disponível para o perfil V e programadores. A conversa permanece na sessão. Fonte: uIAUsuario.pas e Main.pas, 10/10/2026.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auditoria registra eventos e detalhes por campo nas tabelas auditadas. O contexto inclui usuário, login, computador, versão, objeto e tela. Evitar afirmar que toda ação de navegação é auditada. Fontes: uAuditoriaPlanX.pas e uAuditoriaSQL.pas, 10/10/2026.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Priorizar o canal Suporte Liderall no PlanX. As conversas da empresa mantêm o contexto do atendimento e reduzem a dispersão em grupos de WhatsApp. Respostas automáticas são uma possibilidade, não uma garantia. Fonte: uMensagens.pas e informações fornecidas por Mauro.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imagem é um preview do renderizador, com menu e cabeçalho propostos, e não captura de banco real. Preferências atuais incluem claro/escuro, lado do menu e botões com ícones ou texto. Tutoriais dependem do catálogo e ambiente.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C:/PlanX/PXApp/NEWPLANX.md; C:/PlanX/PXApp/uNewPlanX.pas; C:/PlanX/PXApp/uTutorialPlayer.pas; C:/PlanX/ChatGPT/outputs/newplanx/preview-dark.png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Mudança relevante desde a apresentação de 08/10: histórico 1.0.4.39 retira o botão lateral do usuário. IAHELPER passa a coletar contexto para erros enviados ao suporte. Históricos 1.0.4.41 a 44 documentam situação da base, explicação, novas tentativas e fluxo contínuo de consultas. Não prometer IA autônoma ou redução de tempo medida. Verificar instalação e configuração antes da demonstração.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C:/PlanX/Claude/historico_v1.0.4.39.txt; C:/PlanX/Claude/historico_v1.0.4.41.txt; C:/PlanX/Claude/historico_v1.0.4.42.txt; C:/PlanX/Claude/historico_v1.0.4.44.txt; C:/PlanX/PXApp/uIAProgramador.pas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Este é um roteiro comercial proposto, não metodologia contratual encontrada nos arquivos. Alinhar com a capacidade de entrega da empresa. Não há evidência suficiente para divulgar preços, prazos fixos, SLA ou garantia de retorno financeiro.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C:/PlanX/Claude/GuiaLPO/guia_lpo.md; C:/PlanX/Claude/GuiaLPO/objetos_classificacao.md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Encerrar propondo uma demonstração: pedir um processo relevante, os principais problemas e os critérios de escolha. Contato comercial e valores devem entrar quando fornecidos pela empresa.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Fontes locais: C:/PlanX/Claude/GuiaLPO/guia_lpo.md</a:t>
            </a:r>
          </a:p>
          <a:p xmlns:a="http://schemas.openxmlformats.org/drawingml/2006/main">
            <a:r>
              <a:t>Recursos e integrações dependem dos objetos, versão e configuração contratados.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6fd3834d2c420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b94e51c70d4bd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bd5867795e4e4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330608132e4cd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b935e24f2941d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add989a5a348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1F42DF4-CE5C-4087-BF7E-0F597B4F6F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1128E96-0A03-496A-BBF6-647CA80FD8A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BA4AE59-6594-4907-83B7-2E93B88664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388F5D1-EA9C-4AA6-9995-16C728AD5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5E60E70-BF3C-4DF3-B820-70998DD6D2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4489F2D-FEFD-4FBC-A78F-55BAAABED7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986BD7A-521A-41A1-B313-F3019043DC0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35CD4A4-4E7A-4847-A19A-4757560352D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CFCC1B1-BCD1-4AD9-91BF-D84DE4DD33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2FFB351-8AA0-4477-9F7D-3D7E523F22A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9eb560482d4f46" /><Relationship Type="http://schemas.openxmlformats.org/officeDocument/2006/relationships/slideLayout" Target="/ppt/slideLayouts/slideLayout1.xml" Id="Rcab4fb2d427d4aff" /><Relationship Type="http://schemas.openxmlformats.org/officeDocument/2006/relationships/slideLayout" Target="/ppt/slideLayouts/slideLayout2.xml" Id="R9309a0407dc549d4" /><Relationship Type="http://schemas.openxmlformats.org/officeDocument/2006/relationships/slideLayout" Target="/ppt/slideLayouts/slideLayout3.xml" Id="R1f322015144747b5" /><Relationship Type="http://schemas.openxmlformats.org/officeDocument/2006/relationships/slideLayout" Target="/ppt/slideLayouts/slideLayout4.xml" Id="R5174dfc1910d4591" /><Relationship Type="http://schemas.openxmlformats.org/officeDocument/2006/relationships/slideLayout" Target="/ppt/slideLayouts/slideLayout5.xml" Id="R7b78305dbe8f43fc" /><Relationship Type="http://schemas.openxmlformats.org/officeDocument/2006/relationships/slideLayout" Target="/ppt/slideLayouts/slideLayout6.xml" Id="R515c709810a74e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b4fb2d427d4aff"/>
    <p:sldLayoutId xmlns:r="http://schemas.openxmlformats.org/officeDocument/2006/relationships" id="2147483650" r:id="R9309a0407dc549d4"/>
    <p:sldLayoutId xmlns:r="http://schemas.openxmlformats.org/officeDocument/2006/relationships" id="2147483651" r:id="R1f322015144747b5"/>
    <p:sldLayoutId xmlns:r="http://schemas.openxmlformats.org/officeDocument/2006/relationships" id="2147483652" r:id="R5174dfc1910d4591"/>
    <p:sldLayoutId xmlns:r="http://schemas.openxmlformats.org/officeDocument/2006/relationships" id="2147483653" r:id="R7b78305dbe8f43fc"/>
    <p:sldLayoutId xmlns:r="http://schemas.openxmlformats.org/officeDocument/2006/relationships" id="2147483654" r:id="R515c709810a74e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baf9770de949fd" /><Relationship Type="http://schemas.openxmlformats.org/officeDocument/2006/relationships/image" Target="/ppt/media/image.png" Id="R079ee7c400084faf" /><Relationship Type="http://schemas.openxmlformats.org/officeDocument/2006/relationships/notesSlide" Target="/ppt/notesSlides/notesSlide1.xml" Id="R0bbf20ce165441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35509c01d64dad" /><Relationship Type="http://schemas.openxmlformats.org/officeDocument/2006/relationships/image" Target="/ppt/media/image2.png" Id="Rf1bd0f40c7314327" /><Relationship Type="http://schemas.openxmlformats.org/officeDocument/2006/relationships/notesSlide" Target="/ppt/notesSlides/notesSlide2.xml" Id="R96c20656d705417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94c1fabdfe4260" /><Relationship Type="http://schemas.openxmlformats.org/officeDocument/2006/relationships/image" Target="/ppt/media/image3.png" Id="Ra4ee63c7d3e64d00" /><Relationship Type="http://schemas.openxmlformats.org/officeDocument/2006/relationships/notesSlide" Target="/ppt/notesSlides/notesSlide3.xml" Id="Rabffc7ed9d414f8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3d85cb18ec4270" /><Relationship Type="http://schemas.openxmlformats.org/officeDocument/2006/relationships/image" Target="/ppt/media/image4.png" Id="R6555e21aedb945a6" /><Relationship Type="http://schemas.openxmlformats.org/officeDocument/2006/relationships/notesSlide" Target="/ppt/notesSlides/notesSlide4.xml" Id="R9aabba8eb2ab49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415932468a496f" /><Relationship Type="http://schemas.openxmlformats.org/officeDocument/2006/relationships/image" Target="/ppt/media/image5.png" Id="R81ff19674cf44c4d" /><Relationship Type="http://schemas.openxmlformats.org/officeDocument/2006/relationships/notesSlide" Target="/ppt/notesSlides/notesSlide5.xml" Id="R2cdf0931f11442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40cac821fb4f0e" /><Relationship Type="http://schemas.openxmlformats.org/officeDocument/2006/relationships/image" Target="/ppt/media/image6.png" Id="R390c9b4c1b2c4c46" /><Relationship Type="http://schemas.openxmlformats.org/officeDocument/2006/relationships/notesSlide" Target="/ppt/notesSlides/notesSlide6.xml" Id="R264f84b92df240f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abd4e250fe4436" /><Relationship Type="http://schemas.openxmlformats.org/officeDocument/2006/relationships/image" Target="/ppt/media/image7.png" Id="Rbe79e168d0aa4887" /><Relationship Type="http://schemas.openxmlformats.org/officeDocument/2006/relationships/notesSlide" Target="/ppt/notesSlides/notesSlide7.xml" Id="R33966886244843d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4fc5c4ca4f449d" /><Relationship Type="http://schemas.openxmlformats.org/officeDocument/2006/relationships/image" Target="/ppt/media/image8.png" Id="R9c8225d2c78a46c6" /><Relationship Type="http://schemas.openxmlformats.org/officeDocument/2006/relationships/notesSlide" Target="/ppt/notesSlides/notesSlide8.xml" Id="R5b816bb3e36249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981ed06ab741a8" /><Relationship Type="http://schemas.openxmlformats.org/officeDocument/2006/relationships/image" Target="/ppt/media/image9.png" Id="Racddb25f792e48f7" /><Relationship Type="http://schemas.openxmlformats.org/officeDocument/2006/relationships/notesSlide" Target="/ppt/notesSlides/notesSlide9.xml" Id="R347cdc0922fb44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f4975b4705435a" /><Relationship Type="http://schemas.openxmlformats.org/officeDocument/2006/relationships/image" Target="/ppt/media/image10.png" Id="R8b7c6663fcf34017" /><Relationship Type="http://schemas.openxmlformats.org/officeDocument/2006/relationships/notesSlide" Target="/ppt/notesSlides/notesSlide10.xml" Id="R5a03ab58e04d4cd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90e38d894c4433" /><Relationship Type="http://schemas.openxmlformats.org/officeDocument/2006/relationships/image" Target="/ppt/media/image11.png" Id="R32ed0d429c814025" /><Relationship Type="http://schemas.openxmlformats.org/officeDocument/2006/relationships/notesSlide" Target="/ppt/notesSlides/notesSlide11.xml" Id="Rd2d70542cd754bb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8e27fdb9d14881" /><Relationship Type="http://schemas.openxmlformats.org/officeDocument/2006/relationships/image" Target="/ppt/media/image12.png" Id="R7c18aacf05974563" /><Relationship Type="http://schemas.openxmlformats.org/officeDocument/2006/relationships/image" Target="/ppt/media/image13.png" Id="R2d1be791739042db" /><Relationship Type="http://schemas.openxmlformats.org/officeDocument/2006/relationships/notesSlide" Target="/ppt/notesSlides/notesSlide12.xml" Id="R7ca95e58501749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263d79179b453c" /><Relationship Type="http://schemas.openxmlformats.org/officeDocument/2006/relationships/image" Target="/ppt/media/image14.png" Id="Rcd29873f068f45e0" /><Relationship Type="http://schemas.openxmlformats.org/officeDocument/2006/relationships/notesSlide" Target="/ppt/notesSlides/notesSlide13.xml" Id="R44e4719f04cd4c6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d2edbcde234217" /><Relationship Type="http://schemas.openxmlformats.org/officeDocument/2006/relationships/image" Target="/ppt/media/image15.png" Id="R6e2af772f0344a38" /><Relationship Type="http://schemas.openxmlformats.org/officeDocument/2006/relationships/notesSlide" Target="/ppt/notesSlides/notesSlide14.xml" Id="R90bde803bd29451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893ca6815d46d8" /><Relationship Type="http://schemas.openxmlformats.org/officeDocument/2006/relationships/image" Target="/ppt/media/image16.png" Id="R3f8f0fe3ae8a4b57" /><Relationship Type="http://schemas.openxmlformats.org/officeDocument/2006/relationships/notesSlide" Target="/ppt/notesSlides/notesSlide15.xml" Id="R2cf6e9b85e9642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5EC037-72F4-472A-A73A-CF486BA87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AFC8EB-C3D6-4E63-AC92-B88D375C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5727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45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45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Gestão integrada</a:t>
            </a:r>
          </a:p>
          <a:p xmlns:a="http://schemas.openxmlformats.org/drawingml/2006/main">
            <a:pPr algn="l">
              <a:buNone/>
              <a:defRPr sz="45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com inteligência para decidir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55D11-95B4-48EA-82B3-BC006EC1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25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Operação, BI, IA e histórico de alterações na mesma plataforma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35F17D-B093-4F87-9DF2-2980811000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ee7c400084faf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495300"/>
            <a:ext cx="3524250" cy="1066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32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705103-FD89-44AD-8DD5-0C5E37787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Os desafios da operação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9C9CCE-655A-47F5-A62F-C158D1C8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60DE93-0057-4DA4-900B-6A6882AE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Controles dispersos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7B377-5EE1-4F9F-9FA4-3A7766DB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Planilhas e controles paralelos dificultam acompanhar pedidos, materiais e valores.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CD6A2E-AD37-41E3-A47E-1AC1151F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Digitação repetida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C62251-CAD3-43B4-8E12-F180551F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Digitar os mesmos dados em várias etapas aumenta o trabalho de conferência.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1D2758-D7C6-466D-A6BF-2AC711F3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Processos específicos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E8E864-6FFB-4878-8672-0974B82BB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Regras próprias da empresa exigem telas e relatórios adequados à operação.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414FBF-46FB-4551-BDA3-E33FC67A6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Visibilidade da gestão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631435-AB66-450F-8642-24EE11B73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A equipe precisa consultar pendências e acompanhar a execução com dados atuais.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4418D8-F47B-418A-96B5-AB018303E5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bd0f40c7314327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71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3F13B4-D793-4F46-9E87-CED7C6F4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3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Gestão integrada para as áreas da empresa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16D92-BA72-4359-B2A7-85F3A918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75BDAE-B125-4B47-8FF2-587975B5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Comercial e financeiro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283D63-827C-47E0-91C0-96ECCB39E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Orçamentos, pedidos, faturamento, contas a pagar e a receber.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0A694-3B39-4E98-9A06-A09F1DB5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Compras e estoque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11898-4FA2-4020-BD95-DEA5C4D9B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Cotações, recebimento de materiais, movimentações e inventário.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10E7DD-D724-434D-91D3-CD2B01FBC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Produção e qualidade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AAC94A-0289-4669-86A7-1DBEEF18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Ordens de fabricação, programação, apontamentos e rastreabilidade.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3DBA78-9F4F-42AA-9C09-02357D6F8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Gestão e análise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AA3022-66FD-4218-968C-FC49E4F0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BI, gráficos e IA para consultar dados e acompanhar resultados.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D98186-19AB-49F9-B27F-609284E7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5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A composição dos módulos acompanha o escopo de cada projeto.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E0A58D-256E-4CF1-BD1D-46DEC08326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e63c7d3e64d00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493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9F464-7829-408E-B95F-CF1FE2F5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3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3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Regras da empresa incorporadas ao sistema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F3F848-3FEA-4C7C-AA79-3F5A8BE9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9D59F4-D388-48DC-AEAD-FF7E6D0E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71675"/>
            <a:ext cx="10572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Telas e rotinas adaptadas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ao seu processo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FB2368-C3B9-49C3-AF16-0B661A27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25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25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Telas, relatórios e rotinas usam objetos configuráveis na plataforma.</a:t>
            </a:r>
          </a:p>
          <a:p xmlns:a="http://schemas.openxmlformats.org/drawingml/2006/main">
            <a:pPr algn="l">
              <a:buNone/>
              <a:defRPr sz="225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A equipe técnica adapta o comportamento ao processo do cliente.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8BB0D-0BAA-4D63-B64A-939B30EB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8108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875" b="0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07BC4"/>
                </a:solidFill>
                <a:latin typeface="Arial"/>
                <a:ea typeface="Arial"/>
                <a:cs typeface="Arial"/>
              </a:rPr>
              <a:t>Exemplos: campos específicos, validações e relatórios por área.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F931FF-B443-4FEF-8DD1-A6C372A6EB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55e21aedb945a6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128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6031FE-465B-453C-A572-CAC562EC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Pedidos e materiais na rotina da equipe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400C3-F2B7-45C0-BDB5-F586CE048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669B59-73FE-4A8E-AF65-6E406804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Comercial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C1865-9860-4370-AD23-BAB5DEE0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Consulta de orçamentos e pedidos para acompanhar a carteira.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9B0059-B91A-41E0-B121-82FB9AC3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Compras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09DB10-1473-486D-AB6F-E5A77349C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Necessidades de materiais e recebimentos apoiam o abastecimento.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4527A-0830-4DCE-A6F7-1273C0CBE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Estoque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989DB3-7FC0-4C05-95C8-35FC760ED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Movimentações e consultas mostram a posição dos materiais.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BFF300-BFE0-4364-84B9-3D5608B93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Faturamento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2541AA-00F1-4F40-9A93-1E196F18F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Rotinas de emissão e relatórios acompanham a saída dos pedidos.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F449B-F302-468A-BABA-42A73A82D6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ff19674cf44c4d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450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5EDA27-5D49-4BCD-8C93-E4C151F7C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Produção com acompanhamento por etapa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466984-1847-4672-85AD-01E4A3E8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6CB7AE-A0B0-4CD9-A67C-479BDEB8E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Planejamento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C74DD3-6121-4F1A-86F9-17035E8CE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Ordens de fabricação e programação orientam o trabalho do PCP.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B53E4-366B-4C8E-9C77-F958AF5CD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Execução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5BC43-8308-4896-B614-D5D1B9BE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Apontamentos registram o avanço dos processos produtivos.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57922-6B00-4A9E-A74C-49A1AA10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Materiais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A527CA-B07F-4767-B325-33A3E6D3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Estruturas e requisições apoiam o controle de consumo.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57C527-927B-4098-89B4-95137895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Qualidade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95CB60-4373-44CF-B1D5-2A35D26C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Rotinas de inspeção, não conformidade e rastreabilidade por lote.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7B863-EAF5-4AEA-9169-E0A34CD2D8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0c9b4c1b2c4c46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508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760CB0-79EE-422F-B158-E7E3B85C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Financeiro e documentos fiscais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EE337-3300-4A95-96E6-582D5361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65910C-7E70-4728-9D39-A92E2D76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Controle financeiro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E6955-5F77-48B4-8FB1-622B89DD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Contas a pagar, contas a receber e fluxo de caixa.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086C02-DB2B-4447-85F4-ABDF4A7F0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Rotinas bancárias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3F4BD-09ED-4C18-ACE4-FD83B304F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Recursos para boletos, arquivos bancários e conciliação OFX.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F711B2-390F-4805-BFDE-7869327B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Documentos fiscais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7A23BD-445C-4A2F-BF10-9007E396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Integrações para NF-e, NFC-e e NFS-e.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C22A6B-8810-4BC1-AD9D-E9358B3E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Conferência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3A5B34-662D-4B3D-9AFF-20808A7A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Consultas e relatórios apoiam o acompanhamento de valores e documentos.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AD570-3FDE-49B0-BD00-6E9AA54FD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5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Cobertura fiscal e bancária conforme integração e configuração do projeto.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BC5257-5448-4AE3-B8E7-FBF7B75FAC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9e168d0aa4887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2634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4433A2-8248-4E97-8DF8-F0512AF0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PlanX BI: análises dentro da gestão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BBF5C-B1CF-46E7-AB74-D2817B30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FF5EDE-95F1-430A-A19E-65EB2BDDA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Análises por período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51ABD-8373-46D3-872B-C0BE861C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Compare vendas por mês, vendedor ou produto com os filtros da análise.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84A698-B7C6-43B5-BB46-B3DC7F98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Gráficos e resultados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7114A-7173-4D9B-9783-AE6AA8B1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Consulte os dados em tabelas ou gráficos e exporte os resultados.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B99532-D7BA-441D-A157-FD72F247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Acesso pelo menu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25DD15-15AA-4FB6-A854-5FFC5CA5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Salve análises e disponibilize-as no menu dos usuários escolhidos.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09FE99-0FD3-47F2-A0AC-D31281D4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Ajuda da 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CF62F-3A62-4A99-B8F2-AE1FC71F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Descreva a análise desejada em linguagem natural para a IA ajudar a montá-la.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4A9F12-24CC-4F5E-803A-3C126CBF85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8225d2c78a46c6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233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D92C7F-621F-4F3C-B534-0AC2BA14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PlanX AI para o usuário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9F9C3-CD35-4E7A-B605-322E01CA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75E47A-6449-45D6-95B4-91C73FEA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33575"/>
            <a:ext cx="1057275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Perguntas sobre os dados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da sua empresa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4DA76A-8E4A-47B8-922B-D4CF5902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10763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32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32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“Quanto vendi neste mês?”</a:t>
            </a:r>
          </a:p>
          <a:p xmlns:a="http://schemas.openxmlformats.org/drawingml/2006/main">
            <a:pPr algn="l">
              <a:buNone/>
              <a:defRPr sz="232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“Quais lançamentos explicam o estoque deste produto?”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A63B64-7FF2-4322-B229-0F75EB3E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725" b="0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7BC4"/>
                </a:solidFill>
                <a:latin typeface="Arial"/>
                <a:ea typeface="Arial"/>
                <a:cs typeface="Arial"/>
              </a:rPr>
              <a:t>A IA consulta os dados para responder. Disponibilidade conforme perfil e configuração.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F14B0-4944-4428-AE90-392A5CA87F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ddb25f792e48f7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35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4433A2-8248-4E97-8DF8-F0512AF0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Auditoria detalhada das alterações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BBF5C-B1CF-46E7-AB74-D2817B30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FF5EDE-95F1-430A-A19E-65EB2BDDA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Quem e quando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51ABD-8373-46D3-872B-C0BE861C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Identifique o usuário, a data e a hora de cada operação registrada.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84A698-B7C6-43B5-BB46-B3DC7F98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Origem da operação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7114A-7173-4D9B-9783-AE6AA8B1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Consulte o computador e a tela associados à alteração.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B99532-D7BA-441D-A157-FD72F247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Antes e depois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25DD15-15AA-4FB6-A854-5FFC5CA5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Veja os valores anteriores e novos dos campos nos registros auditados.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09FE99-0FD3-47F2-A0AC-D31281D4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Conferência e controle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CF62F-3A62-4A99-B8F2-AE1FC71F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Use o histórico para esclarecer diferenças e investigar alterações ou exclusões.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11FA79-C2C2-49D5-91B7-0EA74CA75B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c6663fcf34017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233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4433A2-8248-4E97-8DF8-F0512AF0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Suporte com histórico e acompanhamento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BBF5C-B1CF-46E7-AB74-D2817B30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FF5EDE-95F1-430A-A19E-65EB2BDDA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Histórico por cliente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51ABD-8373-46D3-872B-C0BE861C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Solicitações e orientações reunidas para dar continuidade ao atendimento.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84A698-B7C6-43B5-BB46-B3DC7F98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Controle de pendências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7114A-7173-4D9B-9783-AE6AA8B1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O suporte acompanha o que ainda precisa de análise ou solução.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B99532-D7BA-441D-A157-FD72F2476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Contexto para analisar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25DD15-15AA-4FB6-A854-5FFC5CA5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Arquivos, capturas de tela e dados do erro ajudam a investigar cada situação.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09FE99-0FD3-47F2-A0AC-D31281D4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Análise das mensagens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1CF62F-3A62-4A99-B8F2-AE1FC71F3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As mensagens são analisadas e podem vir a receber respostas automáticas.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0256E8-3091-4A53-BD13-6215974A6F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ed0d429c814025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5233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F0DBD9-140F-4D73-97EA-9F5DD3EB5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Uma experiência ajustável ao usuário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34F7FA-A516-43B3-B067-BB14294B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CC16EC-F819-436E-92DC-68AEBFC85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4238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8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8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Aparência clara ou escura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22FD2-162D-46F3-BCD0-9BFA2FC2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38525"/>
            <a:ext cx="423862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Preferências de navegação</a:t>
            </a:r>
          </a:p>
          <a:p xmlns:a="http://schemas.openxmlformats.org/drawingml/2006/main">
            <a:pPr algn="l">
              <a:buNone/>
              <a:defRPr sz="21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e acesso a tutoriais</a:t>
            </a:r>
          </a:p>
          <a:p xmlns:a="http://schemas.openxmlformats.org/drawingml/2006/main">
            <a:pPr algn="l">
              <a:buNone/>
              <a:defRPr sz="21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dentro do sistema.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5F0E0-5DBF-4339-976B-C1ACE934E5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18aacf05974563"/>
          <a:stretch xmlns:a="http://schemas.openxmlformats.org/drawingml/2006/main"/>
        </p:blipFill>
        <p:spPr>
          <a:xfrm xmlns:a="http://schemas.openxmlformats.org/drawingml/2006/main">
            <a:off x="5240655" y="1657350"/>
            <a:ext cx="6339840" cy="44577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5F242E-665C-4D40-9C0C-525A87D42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6096000"/>
            <a:ext cx="6343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42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42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Demonstração visual com dados fictícios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F1794E-3278-4C70-8A22-026CF9DC7E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1be791739042db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6141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D92C7F-621F-4F3C-B534-0AC2BA14C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PlanX AI no trabalho da equipe técnica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69F9C3-CD35-4E7A-B605-322E01CA3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75E47A-6449-45D6-95B4-91C73FEA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33575"/>
            <a:ext cx="1057275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Análise com o contexto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da operação do cliente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4DA76A-8E4A-47B8-922B-D4CF5902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10763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32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32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A IA usa objetos e conhecimento do cliente para apoiar a investigação.</a:t>
            </a:r>
          </a:p>
          <a:p xmlns:a="http://schemas.openxmlformats.org/drawingml/2006/main">
            <a:pPr algn="l">
              <a:buNone/>
              <a:defRPr sz="232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Consultas e resultados ajudam a equipe a propor ajustes nas rotinas.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A63B64-7FF2-4322-B229-0F75EB3E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725" b="0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725" b="0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07BC4"/>
                </a:solidFill>
                <a:latin typeface="Arial"/>
                <a:ea typeface="Arial"/>
                <a:cs typeface="Arial"/>
              </a:rPr>
              <a:t>A equipe revisa as propostas. Comandos de alteração exigem confirmação.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55AE46-66B4-4822-83B9-9998010D8C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29873f068f45e0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35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989218-3A59-49F8-A106-1B9E856C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36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Proposta de implantação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B56B5D-040C-43B0-A8CA-E1F0E3DE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582B40-8628-4A5D-9F7D-83495069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1. Diagnóstico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A64AF2-FF62-4BF0-84E8-52B3D42F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Entender os processos, as prioridades e os sistemas atuais.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498507-4C10-45A6-BAED-5869FCE7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32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2. Definição do escopo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854C2-F8BC-4D8C-8D52-1082E8F77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9432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Selecionar módulos, integrações e adaptações necessárias.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E01BCD-3D3D-4EAB-9E52-5092F2BCE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3. Configuração e validação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6E7278-77EC-4CF8-A3A5-98283B2B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9338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Preparar o ambiente e conferir os fluxos com a equipe.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F940A-E7CC-4053-8592-5C64DF103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24425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75" b="1">
                <a:solidFill>
                  <a:srgbClr val="007BC4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007BC4"/>
                </a:solidFill>
                <a:latin typeface="Arial"/>
                <a:ea typeface="Arial"/>
                <a:cs typeface="Arial"/>
              </a:rPr>
              <a:t>4. Entrada em operação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F0616E-48E7-446B-8129-7801E1A6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924425"/>
            <a:ext cx="7191375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025" b="0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14C"/>
                </a:solidFill>
                <a:latin typeface="Arial"/>
                <a:ea typeface="Arial"/>
                <a:cs typeface="Arial"/>
              </a:rPr>
              <a:t>Planejar treinamento, acompanhamento e evolução por etapas.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8C897B-A70B-4D22-A533-C0F0F380C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5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5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Prazos, responsabilidades e investimento definidos na proposta comercial.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822EAC-2C16-4E6D-9BF3-B9C63B8CD5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2af772f0344a38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6477000"/>
            <a:ext cx="1028700" cy="2667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5121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B9DA0C-8021-4695-9FF7-DEC33A747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4365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275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705273-435F-4535-BCDF-24A8EA712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0275"/>
            <a:ext cx="108585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45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45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Seu processo</a:t>
            </a:r>
          </a:p>
          <a:p xmlns:a="http://schemas.openxmlformats.org/drawingml/2006/main">
            <a:pPr algn="l">
              <a:buNone/>
              <a:defRPr sz="4500" b="1">
                <a:solidFill>
                  <a:srgbClr val="17314C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7314C"/>
                </a:solidFill>
                <a:latin typeface="Arial"/>
                <a:ea typeface="Arial"/>
                <a:cs typeface="Arial"/>
              </a:rPr>
              <a:t>na próxima demonstração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9C0D3-94E8-48EA-9E78-BBC423D3C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105727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 algn="l">
              <a:defRPr sz="24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4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Escolhemos uma rotina e avaliamos como o PlanX atende às suas regras.</a:t>
            </a:r>
          </a:p>
          <a:p xmlns:a="http://schemas.openxmlformats.org/drawingml/2006/main">
            <a:pPr algn="l">
              <a:buNone/>
              <a:defRPr sz="2400" b="0">
                <a:solidFill>
                  <a:srgbClr val="51667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1667B"/>
                </a:solidFill>
                <a:latin typeface="Arial"/>
                <a:ea typeface="Arial"/>
                <a:cs typeface="Arial"/>
              </a:rPr>
              <a:t>O diagnóstico orienta módulos, adaptações e investimento.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F1C157-C77C-41BA-9948-8F34EDF005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8f0fe3ae8a4b57"/>
          <a:srcRect xmlns:a="http://schemas.openxmlformats.org/drawingml/2006/main" l="6500" t="19000" r="6500" b="20000"/>
          <a:stretch xmlns:a="http://schemas.openxmlformats.org/drawingml/2006/main"/>
        </p:blipFill>
        <p:spPr>
          <a:xfrm xmlns:a="http://schemas.openxmlformats.org/drawingml/2006/main">
            <a:off x="609600" y="495300"/>
            <a:ext cx="3524250" cy="1066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76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2026-10-10T22:56:35.7750000Z</dcterms:created>
  <dcterms:modified xsi:type="dcterms:W3CDTF">2026-10-10T22:56:35.7760000Z</dcterms:modified>
</coreProperties>
</file>